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.jpg"/><Relationship Id="rId6" Type="http://schemas.openxmlformats.org/officeDocument/2006/relationships/image" Target="../media/image30.jpg"/><Relationship Id="rId7" Type="http://schemas.openxmlformats.org/officeDocument/2006/relationships/image" Target="../media/image3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France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64008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(FR),Biarritz (FR),Saint Malo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Faro (PT),Agadir (MA),Plage de la Palmyre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Faro (PT),Agadir (MA),Plage de la Palmyre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(FR),La Clusaz (FR),Font Romeu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Mayrhofen (AT),Gstaad (CH),Ischgl (AT)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Mayrhofen (AT),Gstaad (CH),Barèges (FR)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(GP),Martinique (LC),Republique Dominicaine (DO)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Sainte Lucie (LC),Republique Dominicaine (DO),Barbade (BB)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Republique Dominicaine (DO),Sainte Lucie (LC),Barbade (BB)</a:t>
                      </a: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(FR),Lyon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Wien (AT),Hamburg (DE),London 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London (GB),Lille (FR),Madrid (ES)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Guadeloupe (GP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trimestrielle France Martinique (LC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France Republique Dominicaine (DO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51050"/>
          </a:xfrm>
          <a:prstGeom prst="rect">
            <a:avLst/>
          </a:prstGeom>
        </p:spPr>
      </p:pic>
      <p:pic>
        <p:nvPicPr>
          <p:cNvPr id="8" name="Picture 7" descr="Evolution trimestrielle France Sainte Luci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083"/>
          </a:xfrm>
          <a:prstGeom prst="rect">
            <a:avLst/>
          </a:prstGeom>
        </p:spPr>
      </p:pic>
      <p:pic>
        <p:nvPicPr>
          <p:cNvPr id="9" name="Picture 8" descr="Evolution trimestrielle France Saint Martin (ile d Amérique du nord) (MF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2690"/>
          </a:xfrm>
          <a:prstGeom prst="rect">
            <a:avLst/>
          </a:prstGeom>
        </p:spPr>
      </p:pic>
      <p:pic>
        <p:nvPicPr>
          <p:cNvPr id="10" name="Picture 9" descr="Evolution trimestrielle France Barbade (BB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510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3924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Lyon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France Marseill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0628"/>
          </a:xfrm>
          <a:prstGeom prst="rect">
            <a:avLst/>
          </a:prstGeom>
        </p:spPr>
      </p:pic>
      <p:pic>
        <p:nvPicPr>
          <p:cNvPr id="8" name="Picture 7" descr="Evolution trimestrielle France Nic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1503"/>
          </a:xfrm>
          <a:prstGeom prst="rect">
            <a:avLst/>
          </a:prstGeom>
        </p:spPr>
      </p:pic>
      <p:pic>
        <p:nvPicPr>
          <p:cNvPr id="9" name="Picture 8" descr="Evolution trimestrielle France Strasbourg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trimestrielle France Bordeaux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924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777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Biarrit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France Saint Malo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France Fréju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3586"/>
          </a:xfrm>
          <a:prstGeom prst="rect">
            <a:avLst/>
          </a:prstGeom>
        </p:spPr>
      </p:pic>
      <p:pic>
        <p:nvPicPr>
          <p:cNvPr id="9" name="Picture 8" descr="Evolution trimestrielle France Antib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France Mallorca (ES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585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03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Franc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France La Clusaz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trimestrielle France Font Romeu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France Tig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France Samoën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trimestrielle France Alpe d Huez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Fran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